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64" r:id="rId3"/>
    <p:sldId id="274" r:id="rId4"/>
    <p:sldId id="275" r:id="rId5"/>
    <p:sldId id="276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43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FF793-F207-4E04-82B1-641BDA733383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BCD0C-E0D1-436A-BD4B-C4253FD5DD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8597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BCD0C-E0D1-436A-BD4B-C4253FD5DDA8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62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BCD0C-E0D1-436A-BD4B-C4253FD5DDA8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821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BCD0C-E0D1-436A-BD4B-C4253FD5DDA8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0024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15751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261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464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18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73443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75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7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656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18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115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91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044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89000"/>
              </a:schemeClr>
            </a:gs>
            <a:gs pos="59000">
              <a:schemeClr val="accent4">
                <a:lumMod val="60000"/>
                <a:lumOff val="40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21933"/>
            <a:ext cx="9601200" cy="1032933"/>
          </a:xfrm>
        </p:spPr>
        <p:txBody>
          <a:bodyPr>
            <a:normAutofit/>
          </a:bodyPr>
          <a:lstStyle/>
          <a:p>
            <a:pPr algn="ctr"/>
            <a:r>
              <a:rPr lang="en-IN" sz="4800" dirty="0">
                <a:solidFill>
                  <a:schemeClr val="tx1"/>
                </a:solidFill>
                <a:latin typeface="Arial Black" panose="020B0A04020102020204" pitchFamily="34" charset="0"/>
              </a:rPr>
              <a:t>COMMERCE –III ( MF)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7532" y="4258734"/>
            <a:ext cx="5046135" cy="1397000"/>
          </a:xfrm>
        </p:spPr>
        <p:txBody>
          <a:bodyPr>
            <a:normAutofit/>
          </a:bodyPr>
          <a:lstStyle/>
          <a:p>
            <a:pPr algn="ctr"/>
            <a:endParaRPr lang="en-IN" dirty="0"/>
          </a:p>
          <a:p>
            <a:pPr marL="0" indent="0" algn="ctr">
              <a:buNone/>
            </a:pPr>
            <a:r>
              <a:rPr lang="en-IN" dirty="0">
                <a:latin typeface="Arial Black" panose="020B0A04020102020204" pitchFamily="34" charset="0"/>
              </a:rPr>
              <a:t>DR.SUMITA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630783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A2D4-E5FB-427E-8844-3458EA2D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6133"/>
          </a:xfrm>
        </p:spPr>
        <p:txBody>
          <a:bodyPr/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5. Self Sacrifice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6F233-EC70-4BBF-92DC-409813841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4684" y="2100522"/>
            <a:ext cx="1983316" cy="2945612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6146" name="Picture 2" descr="The Neerja Bhanot Page - Home | Facebook">
            <a:extLst>
              <a:ext uri="{FF2B5EF4-FFF2-40B4-BE49-F238E27FC236}">
                <a16:creationId xmlns:a16="http://schemas.microsoft.com/office/drawing/2014/main" id="{7070FD0B-656E-487B-8664-F70F45FAC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067" y="2100521"/>
            <a:ext cx="5952066" cy="468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779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A2D4-E5FB-427E-8844-3458EA2D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9268"/>
            <a:ext cx="9601200" cy="990600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6. Service Attitude   </a:t>
            </a:r>
          </a:p>
        </p:txBody>
      </p:sp>
      <p:pic>
        <p:nvPicPr>
          <p:cNvPr id="7170" name="Picture 2" descr="25 Simple Customer Service Tips All Retailers Should Try">
            <a:extLst>
              <a:ext uri="{FF2B5EF4-FFF2-40B4-BE49-F238E27FC236}">
                <a16:creationId xmlns:a16="http://schemas.microsoft.com/office/drawing/2014/main" id="{76A3F17B-83B1-4E28-B88D-B7AF7CF64C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1253069"/>
            <a:ext cx="11455400" cy="5545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60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A2D4-E5FB-427E-8844-3458EA2D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7. Empathy    </a:t>
            </a:r>
          </a:p>
        </p:txBody>
      </p:sp>
      <p:pic>
        <p:nvPicPr>
          <p:cNvPr id="8200" name="Picture 8" descr="Empathy Clipart For Kids">
            <a:extLst>
              <a:ext uri="{FF2B5EF4-FFF2-40B4-BE49-F238E27FC236}">
                <a16:creationId xmlns:a16="http://schemas.microsoft.com/office/drawing/2014/main" id="{DE6DDEBB-A17A-4DF2-8B35-F7600858C7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267" y="1727200"/>
            <a:ext cx="6993466" cy="411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612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A2D4-E5FB-427E-8844-3458EA2D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9268"/>
            <a:ext cx="9601200" cy="990600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8. Respect     </a:t>
            </a:r>
          </a:p>
        </p:txBody>
      </p:sp>
      <p:pic>
        <p:nvPicPr>
          <p:cNvPr id="9218" name="Picture 2" descr="Buddhism, buddhist, chinese, greeting, monk, religion, respect icon">
            <a:extLst>
              <a:ext uri="{FF2B5EF4-FFF2-40B4-BE49-F238E27FC236}">
                <a16:creationId xmlns:a16="http://schemas.microsoft.com/office/drawing/2014/main" id="{B80CCE22-6461-4423-98BD-CAF63B292B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067" y="1193800"/>
            <a:ext cx="9711265" cy="56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804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8FD2DF-E2A2-4B3A-B80F-47D51C3FD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>
                <a:solidFill>
                  <a:schemeClr val="accent4">
                    <a:lumMod val="5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THANK YOU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09C7067-AB2E-4820-A700-9A76514DD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996797"/>
            <a:ext cx="6831673" cy="45719"/>
          </a:xfrm>
        </p:spPr>
        <p:txBody>
          <a:bodyPr>
            <a:normAutofit fontScale="25000" lnSpcReduction="20000"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176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10574867" cy="1485900"/>
          </a:xfrm>
        </p:spPr>
        <p:txBody>
          <a:bodyPr>
            <a:no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Significance of Indian Ethos to Management </a:t>
            </a:r>
          </a:p>
        </p:txBody>
      </p:sp>
      <p:pic>
        <p:nvPicPr>
          <p:cNvPr id="4" name="Picture 2" descr="RELEVANCE OF INDIAN ETHOS FOR MANAGEMENT STUDENTS AIMING FOR PROFESSIONAL  EXCELLENCE">
            <a:extLst>
              <a:ext uri="{FF2B5EF4-FFF2-40B4-BE49-F238E27FC236}">
                <a16:creationId xmlns:a16="http://schemas.microsoft.com/office/drawing/2014/main" id="{03B47EA4-F4D4-42C4-B5EA-47A627DBB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733" y="2566988"/>
            <a:ext cx="8669867" cy="377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34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WHAT IS ETHOS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81A99-2355-4414-BB34-E52DD76E7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Ethos is derived from Greek which means “ Character “ or Fundamental values </a:t>
            </a:r>
          </a:p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Ethos are the moral ideas and attitude that belong to a particular group or society or country. </a:t>
            </a:r>
          </a:p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Indian wisdom brought forth in Bhagavad Gita, Veda , Upanishads and Puranas </a:t>
            </a:r>
          </a:p>
        </p:txBody>
      </p:sp>
    </p:spTree>
    <p:extLst>
      <p:ext uri="{BB962C8B-B14F-4D97-AF65-F5344CB8AC3E}">
        <p14:creationId xmlns:p14="http://schemas.microsoft.com/office/powerpoint/2010/main" val="278676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Examples from past.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81A99-2355-4414-BB34-E52DD76E7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0933"/>
            <a:ext cx="9601200" cy="513080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Kautilya – Arthshashtra – 321 BC </a:t>
            </a:r>
          </a:p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Administration of Cities like Mohenjo-Daro and Harappa of ancient Aryans in 2000 B.C </a:t>
            </a:r>
          </a:p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Gautam Buddha's order and Sangh in 530 B.C </a:t>
            </a:r>
          </a:p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Bhagavat Gita </a:t>
            </a:r>
          </a:p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Ram Rajya </a:t>
            </a:r>
          </a:p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Rishi ( Saint) </a:t>
            </a:r>
          </a:p>
          <a:p>
            <a:r>
              <a:rPr lang="en-IN" sz="2800" dirty="0">
                <a:solidFill>
                  <a:schemeClr val="tx1"/>
                </a:solidFill>
                <a:latin typeface="Arial Black" panose="020B0A04020102020204" pitchFamily="34" charset="0"/>
              </a:rPr>
              <a:t>Mahatma Gandhi </a:t>
            </a:r>
          </a:p>
          <a:p>
            <a:endParaRPr lang="en-IN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4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0200"/>
            <a:ext cx="9601200" cy="1295400"/>
          </a:xfrm>
        </p:spPr>
        <p:txBody>
          <a:bodyPr>
            <a:no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Current trend in Indian Management </a:t>
            </a:r>
            <a:br>
              <a:rPr lang="en-IN" dirty="0">
                <a:latin typeface="Arial Black" panose="020B0A04020102020204" pitchFamily="34" charset="0"/>
              </a:rPr>
            </a:br>
            <a:br>
              <a:rPr lang="en-IN" dirty="0">
                <a:latin typeface="Arial Black" panose="020B0A04020102020204" pitchFamily="34" charset="0"/>
              </a:rPr>
            </a:br>
            <a:endParaRPr lang="en-IN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81A99-2355-4414-BB34-E52DD76E7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2709333"/>
            <a:ext cx="11286067" cy="2277535"/>
          </a:xfrm>
        </p:spPr>
        <p:txBody>
          <a:bodyPr>
            <a:normAutofit fontScale="85000" lnSpcReduction="20000"/>
          </a:bodyPr>
          <a:lstStyle/>
          <a:p>
            <a:endParaRPr lang="en-IN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N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IN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IN" sz="4000" dirty="0">
                <a:solidFill>
                  <a:srgbClr val="7030A0"/>
                </a:solidFill>
                <a:latin typeface="Arial Black" panose="020B0A04020102020204" pitchFamily="34" charset="0"/>
              </a:rPr>
              <a:t>Grow with the pace of WEST and grace of EAST </a:t>
            </a:r>
          </a:p>
        </p:txBody>
      </p:sp>
    </p:spTree>
    <p:extLst>
      <p:ext uri="{BB962C8B-B14F-4D97-AF65-F5344CB8AC3E}">
        <p14:creationId xmlns:p14="http://schemas.microsoft.com/office/powerpoint/2010/main" val="184032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87339"/>
            <a:ext cx="13538200" cy="906462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1. Holistic Approach </a:t>
            </a:r>
          </a:p>
        </p:txBody>
      </p:sp>
      <p:pic>
        <p:nvPicPr>
          <p:cNvPr id="2050" name="Picture 2" descr="Holistic Stock Illustrations – 9,586 Holistic Stock Illustrations, Vectors  &amp; Clipart - Dreamstime">
            <a:extLst>
              <a:ext uri="{FF2B5EF4-FFF2-40B4-BE49-F238E27FC236}">
                <a16:creationId xmlns:a16="http://schemas.microsoft.com/office/drawing/2014/main" id="{1FFFBCB5-1EC6-420B-8AB1-FC9A3C55A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13933"/>
            <a:ext cx="11430000" cy="544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79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87338"/>
            <a:ext cx="13538200" cy="1449387"/>
          </a:xfrm>
        </p:spPr>
        <p:txBody>
          <a:bodyPr>
            <a:normAutofit/>
          </a:bodyPr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2. Karma Yoga </a:t>
            </a:r>
          </a:p>
        </p:txBody>
      </p:sp>
      <p:pic>
        <p:nvPicPr>
          <p:cNvPr id="3" name="Picture 2" descr="Karma Yoga">
            <a:extLst>
              <a:ext uri="{FF2B5EF4-FFF2-40B4-BE49-F238E27FC236}">
                <a16:creationId xmlns:a16="http://schemas.microsoft.com/office/drawing/2014/main" id="{ECCB4C52-6705-4A7D-894A-DDC0F7463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3" y="1532466"/>
            <a:ext cx="11463867" cy="532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838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87338"/>
            <a:ext cx="13538200" cy="923395"/>
          </a:xfrm>
        </p:spPr>
        <p:txBody>
          <a:bodyPr>
            <a:normAutofit/>
          </a:bodyPr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3.Dignity of Work  </a:t>
            </a:r>
          </a:p>
        </p:txBody>
      </p:sp>
      <p:pic>
        <p:nvPicPr>
          <p:cNvPr id="3" name="Picture 4" descr="Dignity of labour in India | HATKE STORY">
            <a:extLst>
              <a:ext uri="{FF2B5EF4-FFF2-40B4-BE49-F238E27FC236}">
                <a16:creationId xmlns:a16="http://schemas.microsoft.com/office/drawing/2014/main" id="{EB1F46A6-158F-4E59-8778-3B14E6BA5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66" y="1007534"/>
            <a:ext cx="11421533" cy="5723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656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A2D4-E5FB-427E-8844-3458EA2D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6133"/>
          </a:xfrm>
        </p:spPr>
        <p:txBody>
          <a:bodyPr/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4. Individual Development </a:t>
            </a:r>
          </a:p>
        </p:txBody>
      </p:sp>
      <p:pic>
        <p:nvPicPr>
          <p:cNvPr id="4" name="Picture 2" descr="GalaxyInstitute | Personality Development - GalaxyInstitute">
            <a:extLst>
              <a:ext uri="{FF2B5EF4-FFF2-40B4-BE49-F238E27FC236}">
                <a16:creationId xmlns:a16="http://schemas.microsoft.com/office/drawing/2014/main" id="{420E11AF-3D77-4F07-AF89-4BCC21F85D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94933"/>
            <a:ext cx="11506200" cy="500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5073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263</TotalTime>
  <Words>162</Words>
  <Application>Microsoft Office PowerPoint</Application>
  <PresentationFormat>Widescreen</PresentationFormat>
  <Paragraphs>33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Black</vt:lpstr>
      <vt:lpstr>Calibri</vt:lpstr>
      <vt:lpstr>Franklin Gothic Book</vt:lpstr>
      <vt:lpstr>MV Boli</vt:lpstr>
      <vt:lpstr>Crop</vt:lpstr>
      <vt:lpstr>COMMERCE –III ( MF) </vt:lpstr>
      <vt:lpstr>Significance of Indian Ethos to Management </vt:lpstr>
      <vt:lpstr>WHAT IS ETHOS ?</vt:lpstr>
      <vt:lpstr>Examples from past. </vt:lpstr>
      <vt:lpstr>Current trend in Indian Management   </vt:lpstr>
      <vt:lpstr>1. Holistic Approach </vt:lpstr>
      <vt:lpstr>2. Karma Yoga </vt:lpstr>
      <vt:lpstr>3.Dignity of Work  </vt:lpstr>
      <vt:lpstr>4. Individual Development </vt:lpstr>
      <vt:lpstr>5. Self Sacrifice  </vt:lpstr>
      <vt:lpstr>6. Service Attitude   </vt:lpstr>
      <vt:lpstr>7. Empathy    </vt:lpstr>
      <vt:lpstr>8. Respect    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 –III ( MF) </dc:title>
  <dc:creator>Sumita Shankar</dc:creator>
  <cp:lastModifiedBy>Dr. Sumita Shankar</cp:lastModifiedBy>
  <cp:revision>25</cp:revision>
  <dcterms:created xsi:type="dcterms:W3CDTF">2020-07-28T09:10:53Z</dcterms:created>
  <dcterms:modified xsi:type="dcterms:W3CDTF">2021-07-10T05:22:29Z</dcterms:modified>
</cp:coreProperties>
</file>